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DIN Next LT Arabic" panose="020B0503020203050203" pitchFamily="34" charset="-78"/>
      <p:regular r:id="rId9"/>
      <p:bold r:id="rId10"/>
    </p:embeddedFont>
    <p:embeddedFont>
      <p:font typeface="DIN Next LT Arabic Bold" panose="020B0803020203050203" pitchFamily="34" charset="-78"/>
      <p:regular r:id="rId11"/>
      <p:bold r:id="rId12"/>
    </p:embeddedFont>
    <p:embeddedFont>
      <p:font typeface="Poppins" panose="00000500000000000000" pitchFamily="2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39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FDD938-BCDD-703C-DFAE-77F17BBE34E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288000" cy="10311505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491029" y="3250912"/>
            <a:ext cx="15320666" cy="16517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00"/>
              </a:lnSpc>
            </a:pPr>
            <a:r>
              <a:rPr lang="en-US" sz="5846" b="1" dirty="0">
                <a:solidFill>
                  <a:srgbClr val="0C1C8D"/>
                </a:solidFill>
                <a:latin typeface="DIN Next LT Arabic Bold"/>
                <a:ea typeface="DIN Next LT Arabic Bold"/>
                <a:cs typeface="DIN Next LT Arabic Bold"/>
                <a:sym typeface="DIN Next LT Arabic Bold"/>
              </a:rPr>
              <a:t>The International Conference on</a:t>
            </a:r>
            <a:r>
              <a:rPr lang="en-US" sz="5846" b="1" dirty="0">
                <a:solidFill>
                  <a:srgbClr val="48362A"/>
                </a:solidFill>
                <a:latin typeface="DIN Next LT Arabic Bold"/>
                <a:ea typeface="DIN Next LT Arabic Bold"/>
                <a:cs typeface="DIN Next LT Arabic Bold"/>
                <a:sym typeface="DIN Next LT Arabic Bold"/>
              </a:rPr>
              <a:t>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4000" b="1" dirty="0">
                <a:solidFill>
                  <a:srgbClr val="C2AE12"/>
                </a:solidFill>
                <a:latin typeface="Arial" panose="020B0604020202020204" pitchFamily="34" charset="0"/>
              </a:rPr>
              <a:t>Technology, Business, Engineering, and Society (ICTBES-2026) </a:t>
            </a:r>
            <a:endParaRPr lang="en-US" altLang="en-US" sz="3600" dirty="0">
              <a:latin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A3A196-F45B-FBD6-F817-5C9C2CCEBB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226" y="5224269"/>
            <a:ext cx="5567548" cy="44912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E237971-11AE-66FC-AF70-AD02B5FED18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814" y="607422"/>
            <a:ext cx="15790371" cy="165173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8A6810-88FF-85B1-B6E2-C38CABD3DE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288000" cy="10311505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0" y="-15977"/>
            <a:ext cx="18288000" cy="2340555"/>
            <a:chOff x="0" y="0"/>
            <a:chExt cx="9334108" cy="131417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34108" cy="1314174"/>
            </a:xfrm>
            <a:custGeom>
              <a:avLst/>
              <a:gdLst/>
              <a:ahLst/>
              <a:cxnLst/>
              <a:rect l="l" t="t" r="r" b="b"/>
              <a:pathLst>
                <a:path w="9334108" h="1314174">
                  <a:moveTo>
                    <a:pt x="2540" y="0"/>
                  </a:moveTo>
                  <a:lnTo>
                    <a:pt x="9331568" y="0"/>
                  </a:lnTo>
                  <a:cubicBezTo>
                    <a:pt x="9332971" y="0"/>
                    <a:pt x="9334108" y="1137"/>
                    <a:pt x="9334108" y="2540"/>
                  </a:cubicBezTo>
                  <a:lnTo>
                    <a:pt x="9334108" y="1311634"/>
                  </a:lnTo>
                  <a:cubicBezTo>
                    <a:pt x="9334108" y="1313037"/>
                    <a:pt x="9332971" y="1314174"/>
                    <a:pt x="9331568" y="1314174"/>
                  </a:cubicBezTo>
                  <a:lnTo>
                    <a:pt x="2540" y="1314174"/>
                  </a:lnTo>
                  <a:cubicBezTo>
                    <a:pt x="1866" y="1314174"/>
                    <a:pt x="1220" y="1313907"/>
                    <a:pt x="744" y="1313430"/>
                  </a:cubicBezTo>
                  <a:cubicBezTo>
                    <a:pt x="268" y="1312954"/>
                    <a:pt x="0" y="1312308"/>
                    <a:pt x="0" y="1311634"/>
                  </a:cubicBezTo>
                  <a:lnTo>
                    <a:pt x="0" y="2540"/>
                  </a:lnTo>
                  <a:cubicBezTo>
                    <a:pt x="0" y="1137"/>
                    <a:pt x="1137" y="0"/>
                    <a:pt x="2540" y="0"/>
                  </a:cubicBezTo>
                  <a:close/>
                </a:path>
              </a:pathLst>
            </a:custGeom>
            <a:solidFill>
              <a:srgbClr val="C2AE12">
                <a:alpha val="4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9334108" cy="1333224"/>
            </a:xfrm>
            <a:prstGeom prst="rect">
              <a:avLst/>
            </a:prstGeom>
          </p:spPr>
          <p:txBody>
            <a:bodyPr lIns="18983" tIns="18983" rIns="18983" bIns="18983" rtlCol="0" anchor="ctr"/>
            <a:lstStyle/>
            <a:p>
              <a:pPr algn="ctr">
                <a:lnSpc>
                  <a:spcPts val="708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63502" y="4641599"/>
            <a:ext cx="5746403" cy="849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79"/>
              </a:lnSpc>
            </a:pPr>
            <a:r>
              <a:rPr lang="en-US" sz="5000" b="1" dirty="0">
                <a:solidFill>
                  <a:srgbClr val="0C1C8D"/>
                </a:solidFill>
                <a:latin typeface="DIN Next LT Arabic" panose="020B0503020203050203" pitchFamily="34" charset="-78"/>
                <a:ea typeface="Canva Sans Bold"/>
                <a:cs typeface="DIN Next LT Arabic" panose="020B0503020203050203" pitchFamily="34" charset="-78"/>
                <a:sym typeface="Canva Sans Bold"/>
              </a:rPr>
              <a:t>Add a subheading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63502" y="2862811"/>
            <a:ext cx="8104882" cy="1438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880"/>
              </a:lnSpc>
            </a:pPr>
            <a:r>
              <a:rPr lang="en-US" sz="7000" b="1" dirty="0">
                <a:solidFill>
                  <a:srgbClr val="C2AE12"/>
                </a:solidFill>
                <a:latin typeface="DIN Next LT Arabic" panose="020B0503020203050203" pitchFamily="34" charset="-78"/>
                <a:ea typeface="Canva Sans Bold"/>
                <a:cs typeface="DIN Next LT Arabic" panose="020B0503020203050203" pitchFamily="34" charset="-78"/>
                <a:sym typeface="Canva Sans Bold"/>
              </a:rPr>
              <a:t>Add a heading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63502" y="5946449"/>
            <a:ext cx="5746403" cy="5521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000" dirty="0">
                <a:solidFill>
                  <a:srgbClr val="000000"/>
                </a:solidFill>
                <a:latin typeface="DIN Next LT Arabic" panose="020B0503020203050203" pitchFamily="34" charset="-78"/>
                <a:ea typeface="Canva Sans"/>
                <a:cs typeface="DIN Next LT Arabic" panose="020B0503020203050203" pitchFamily="34" charset="-78"/>
                <a:sym typeface="Canva Sans"/>
              </a:rPr>
              <a:t>Add a little bit of body text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6EB91E-AA99-099D-0E6E-981C290D08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814" y="311469"/>
            <a:ext cx="15790371" cy="16517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1022FD-99A5-9769-9008-CDDBB43B56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311504"/>
          </a:xfrm>
          <a:prstGeom prst="rect">
            <a:avLst/>
          </a:prstGeom>
        </p:spPr>
      </p:pic>
      <p:grpSp>
        <p:nvGrpSpPr>
          <p:cNvPr id="6" name="Group 6"/>
          <p:cNvGrpSpPr/>
          <p:nvPr/>
        </p:nvGrpSpPr>
        <p:grpSpPr>
          <a:xfrm>
            <a:off x="-2886" y="-38100"/>
            <a:ext cx="3431886" cy="10311504"/>
            <a:chOff x="0" y="0"/>
            <a:chExt cx="1751618" cy="52552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51618" cy="5255297"/>
            </a:xfrm>
            <a:custGeom>
              <a:avLst/>
              <a:gdLst/>
              <a:ahLst/>
              <a:cxnLst/>
              <a:rect l="l" t="t" r="r" b="b"/>
              <a:pathLst>
                <a:path w="1751618" h="5255297">
                  <a:moveTo>
                    <a:pt x="13535" y="0"/>
                  </a:moveTo>
                  <a:lnTo>
                    <a:pt x="1738083" y="0"/>
                  </a:lnTo>
                  <a:cubicBezTo>
                    <a:pt x="1745558" y="0"/>
                    <a:pt x="1751618" y="6060"/>
                    <a:pt x="1751618" y="13535"/>
                  </a:cubicBezTo>
                  <a:lnTo>
                    <a:pt x="1751618" y="5241762"/>
                  </a:lnTo>
                  <a:cubicBezTo>
                    <a:pt x="1751618" y="5249237"/>
                    <a:pt x="1745558" y="5255297"/>
                    <a:pt x="1738083" y="5255297"/>
                  </a:cubicBezTo>
                  <a:lnTo>
                    <a:pt x="13535" y="5255297"/>
                  </a:lnTo>
                  <a:cubicBezTo>
                    <a:pt x="6060" y="5255297"/>
                    <a:pt x="0" y="5249237"/>
                    <a:pt x="0" y="5241762"/>
                  </a:cubicBezTo>
                  <a:lnTo>
                    <a:pt x="0" y="13535"/>
                  </a:lnTo>
                  <a:cubicBezTo>
                    <a:pt x="0" y="6060"/>
                    <a:pt x="6060" y="0"/>
                    <a:pt x="13535" y="0"/>
                  </a:cubicBezTo>
                  <a:close/>
                </a:path>
              </a:pathLst>
            </a:custGeom>
            <a:solidFill>
              <a:srgbClr val="C2AE12">
                <a:alpha val="49804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1751618" cy="5274347"/>
            </a:xfrm>
            <a:prstGeom prst="rect">
              <a:avLst/>
            </a:prstGeom>
          </p:spPr>
          <p:txBody>
            <a:bodyPr lIns="18983" tIns="18983" rIns="18983" bIns="18983" rtlCol="0" anchor="ctr"/>
            <a:lstStyle/>
            <a:p>
              <a:pPr algn="ctr">
                <a:lnSpc>
                  <a:spcPts val="708"/>
                </a:lnSpc>
              </a:pPr>
              <a:endParaRPr/>
            </a:p>
          </p:txBody>
        </p:sp>
      </p:grpSp>
      <p:sp>
        <p:nvSpPr>
          <p:cNvPr id="10" name="AutoShape 10"/>
          <p:cNvSpPr/>
          <p:nvPr/>
        </p:nvSpPr>
        <p:spPr>
          <a:xfrm>
            <a:off x="3638855" y="9546148"/>
            <a:ext cx="14191945" cy="0"/>
          </a:xfrm>
          <a:prstGeom prst="line">
            <a:avLst/>
          </a:prstGeom>
          <a:ln w="38100" cap="flat">
            <a:solidFill>
              <a:srgbClr val="C2AE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3638855" y="344449"/>
            <a:ext cx="14191945" cy="9201697"/>
            <a:chOff x="0" y="0"/>
            <a:chExt cx="3737796" cy="243603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737796" cy="2436036"/>
            </a:xfrm>
            <a:custGeom>
              <a:avLst/>
              <a:gdLst/>
              <a:ahLst/>
              <a:cxnLst/>
              <a:rect l="l" t="t" r="r" b="b"/>
              <a:pathLst>
                <a:path w="3737796" h="2436036">
                  <a:moveTo>
                    <a:pt x="27821" y="0"/>
                  </a:moveTo>
                  <a:lnTo>
                    <a:pt x="3709975" y="0"/>
                  </a:lnTo>
                  <a:cubicBezTo>
                    <a:pt x="3717354" y="0"/>
                    <a:pt x="3724430" y="2931"/>
                    <a:pt x="3729648" y="8149"/>
                  </a:cubicBezTo>
                  <a:cubicBezTo>
                    <a:pt x="3734865" y="13366"/>
                    <a:pt x="3737796" y="20443"/>
                    <a:pt x="3737796" y="27821"/>
                  </a:cubicBezTo>
                  <a:lnTo>
                    <a:pt x="3737796" y="2408215"/>
                  </a:lnTo>
                  <a:cubicBezTo>
                    <a:pt x="3737796" y="2423580"/>
                    <a:pt x="3725340" y="2436036"/>
                    <a:pt x="3709975" y="2436036"/>
                  </a:cubicBezTo>
                  <a:lnTo>
                    <a:pt x="27821" y="2436036"/>
                  </a:lnTo>
                  <a:cubicBezTo>
                    <a:pt x="20443" y="2436036"/>
                    <a:pt x="13366" y="2433105"/>
                    <a:pt x="8149" y="2427887"/>
                  </a:cubicBezTo>
                  <a:cubicBezTo>
                    <a:pt x="2931" y="2422670"/>
                    <a:pt x="0" y="2415593"/>
                    <a:pt x="0" y="2408215"/>
                  </a:cubicBezTo>
                  <a:lnTo>
                    <a:pt x="0" y="27821"/>
                  </a:lnTo>
                  <a:cubicBezTo>
                    <a:pt x="0" y="20443"/>
                    <a:pt x="2931" y="13366"/>
                    <a:pt x="8149" y="8149"/>
                  </a:cubicBezTo>
                  <a:cubicBezTo>
                    <a:pt x="13366" y="2931"/>
                    <a:pt x="20443" y="0"/>
                    <a:pt x="27821" y="0"/>
                  </a:cubicBezTo>
                  <a:close/>
                </a:path>
              </a:pathLst>
            </a:custGeom>
            <a:solidFill>
              <a:srgbClr val="0C1C8D">
                <a:alpha val="12941"/>
              </a:srgbClr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3737796" cy="24931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7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" name="TextBox 9">
            <a:extLst>
              <a:ext uri="{FF2B5EF4-FFF2-40B4-BE49-F238E27FC236}">
                <a16:creationId xmlns:a16="http://schemas.microsoft.com/office/drawing/2014/main" id="{9CEDC7C0-9ACE-9B48-066B-B889AA5A9BD4}"/>
              </a:ext>
            </a:extLst>
          </p:cNvPr>
          <p:cNvSpPr txBox="1"/>
          <p:nvPr/>
        </p:nvSpPr>
        <p:spPr>
          <a:xfrm>
            <a:off x="4445466" y="4485406"/>
            <a:ext cx="5746403" cy="849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79"/>
              </a:lnSpc>
            </a:pPr>
            <a:r>
              <a:rPr lang="en-US" sz="5000" b="1" dirty="0">
                <a:solidFill>
                  <a:srgbClr val="0C1C8D"/>
                </a:solidFill>
                <a:latin typeface="DIN Next LT Arabic" panose="020B0503020203050203" pitchFamily="34" charset="-78"/>
                <a:ea typeface="Canva Sans Bold"/>
                <a:cs typeface="DIN Next LT Arabic" panose="020B0503020203050203" pitchFamily="34" charset="-78"/>
                <a:sym typeface="Canva Sans Bold"/>
              </a:rPr>
              <a:t>Add a subheading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0CBB8911-F78C-F8CA-C4C1-5682CF87F21E}"/>
              </a:ext>
            </a:extLst>
          </p:cNvPr>
          <p:cNvSpPr txBox="1"/>
          <p:nvPr/>
        </p:nvSpPr>
        <p:spPr>
          <a:xfrm>
            <a:off x="4445466" y="2706618"/>
            <a:ext cx="8104882" cy="1438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880"/>
              </a:lnSpc>
            </a:pPr>
            <a:r>
              <a:rPr lang="en-US" sz="7000" b="1" dirty="0">
                <a:solidFill>
                  <a:srgbClr val="C2AE12"/>
                </a:solidFill>
                <a:latin typeface="DIN Next LT Arabic" panose="020B0503020203050203" pitchFamily="34" charset="-78"/>
                <a:ea typeface="Canva Sans Bold"/>
                <a:cs typeface="DIN Next LT Arabic" panose="020B0503020203050203" pitchFamily="34" charset="-78"/>
                <a:sym typeface="Canva Sans Bold"/>
              </a:rPr>
              <a:t>Add a heading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1EFF79FF-6F43-E46A-83C6-FD2FD48F633A}"/>
              </a:ext>
            </a:extLst>
          </p:cNvPr>
          <p:cNvSpPr txBox="1"/>
          <p:nvPr/>
        </p:nvSpPr>
        <p:spPr>
          <a:xfrm>
            <a:off x="4445466" y="5790256"/>
            <a:ext cx="5746403" cy="5521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000" dirty="0">
                <a:solidFill>
                  <a:srgbClr val="000000"/>
                </a:solidFill>
                <a:latin typeface="DIN Next LT Arabic" panose="020B0503020203050203" pitchFamily="34" charset="-78"/>
                <a:ea typeface="Canva Sans"/>
                <a:cs typeface="DIN Next LT Arabic" panose="020B0503020203050203" pitchFamily="34" charset="-78"/>
                <a:sym typeface="Canva Sans"/>
              </a:rPr>
              <a:t>Add a little bit of body 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2E6FA20-97F4-1EBB-A0E5-3A98B0C2EAF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645125"/>
            <a:ext cx="13980316" cy="14623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C9FE7F8-03EC-E4E4-F068-48D119CBE1C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288000" cy="10311505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742950" y="2212093"/>
            <a:ext cx="16802100" cy="7334055"/>
            <a:chOff x="0" y="0"/>
            <a:chExt cx="4425244" cy="19316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25245" cy="1931603"/>
            </a:xfrm>
            <a:custGeom>
              <a:avLst/>
              <a:gdLst/>
              <a:ahLst/>
              <a:cxnLst/>
              <a:rect l="l" t="t" r="r" b="b"/>
              <a:pathLst>
                <a:path w="4425245" h="1931603">
                  <a:moveTo>
                    <a:pt x="23499" y="0"/>
                  </a:moveTo>
                  <a:lnTo>
                    <a:pt x="4401745" y="0"/>
                  </a:lnTo>
                  <a:cubicBezTo>
                    <a:pt x="4414724" y="0"/>
                    <a:pt x="4425245" y="10521"/>
                    <a:pt x="4425245" y="23499"/>
                  </a:cubicBezTo>
                  <a:lnTo>
                    <a:pt x="4425245" y="1908103"/>
                  </a:lnTo>
                  <a:cubicBezTo>
                    <a:pt x="4425245" y="1921082"/>
                    <a:pt x="4414724" y="1931603"/>
                    <a:pt x="4401745" y="1931603"/>
                  </a:cubicBezTo>
                  <a:lnTo>
                    <a:pt x="23499" y="1931603"/>
                  </a:lnTo>
                  <a:cubicBezTo>
                    <a:pt x="10521" y="1931603"/>
                    <a:pt x="0" y="1921082"/>
                    <a:pt x="0" y="1908103"/>
                  </a:cubicBezTo>
                  <a:lnTo>
                    <a:pt x="0" y="23499"/>
                  </a:lnTo>
                  <a:cubicBezTo>
                    <a:pt x="0" y="10521"/>
                    <a:pt x="10521" y="0"/>
                    <a:pt x="23499" y="0"/>
                  </a:cubicBezTo>
                  <a:close/>
                </a:path>
              </a:pathLst>
            </a:custGeom>
            <a:solidFill>
              <a:srgbClr val="0C1C8D">
                <a:alpha val="12941"/>
              </a:srgbClr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4425244" cy="19887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771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AutoShape 10"/>
          <p:cNvSpPr/>
          <p:nvPr/>
        </p:nvSpPr>
        <p:spPr>
          <a:xfrm flipV="1">
            <a:off x="675645" y="9546148"/>
            <a:ext cx="17155155" cy="0"/>
          </a:xfrm>
          <a:prstGeom prst="line">
            <a:avLst/>
          </a:prstGeom>
          <a:ln w="38100" cap="flat">
            <a:solidFill>
              <a:srgbClr val="C2AE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CB1B4953-DED3-E33A-9694-36524BA0B4D9}"/>
              </a:ext>
            </a:extLst>
          </p:cNvPr>
          <p:cNvSpPr txBox="1"/>
          <p:nvPr/>
        </p:nvSpPr>
        <p:spPr>
          <a:xfrm>
            <a:off x="1063502" y="4641599"/>
            <a:ext cx="5746403" cy="849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79"/>
              </a:lnSpc>
            </a:pPr>
            <a:r>
              <a:rPr lang="en-US" sz="5000" b="1" dirty="0">
                <a:solidFill>
                  <a:srgbClr val="0C1C8D"/>
                </a:solidFill>
                <a:latin typeface="DIN Next LT Arabic" panose="020B0503020203050203" pitchFamily="34" charset="-78"/>
                <a:ea typeface="Canva Sans Bold"/>
                <a:cs typeface="DIN Next LT Arabic" panose="020B0503020203050203" pitchFamily="34" charset="-78"/>
                <a:sym typeface="Canva Sans Bold"/>
              </a:rPr>
              <a:t>Add a subheading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998F3888-F9CF-0B53-46D4-694890D17959}"/>
              </a:ext>
            </a:extLst>
          </p:cNvPr>
          <p:cNvSpPr txBox="1"/>
          <p:nvPr/>
        </p:nvSpPr>
        <p:spPr>
          <a:xfrm>
            <a:off x="1063502" y="2862811"/>
            <a:ext cx="8104882" cy="1438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880"/>
              </a:lnSpc>
            </a:pPr>
            <a:r>
              <a:rPr lang="en-US" sz="7000" b="1" dirty="0">
                <a:solidFill>
                  <a:srgbClr val="C2AE12"/>
                </a:solidFill>
                <a:latin typeface="DIN Next LT Arabic" panose="020B0503020203050203" pitchFamily="34" charset="-78"/>
                <a:ea typeface="Canva Sans Bold"/>
                <a:cs typeface="DIN Next LT Arabic" panose="020B0503020203050203" pitchFamily="34" charset="-78"/>
                <a:sym typeface="Canva Sans Bold"/>
              </a:rPr>
              <a:t>Add a heading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77EB9BE3-BCF1-4EC7-7B28-534C3DBDC1CD}"/>
              </a:ext>
            </a:extLst>
          </p:cNvPr>
          <p:cNvSpPr txBox="1"/>
          <p:nvPr/>
        </p:nvSpPr>
        <p:spPr>
          <a:xfrm>
            <a:off x="1063502" y="5946449"/>
            <a:ext cx="5746403" cy="5521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000" dirty="0">
                <a:solidFill>
                  <a:srgbClr val="000000"/>
                </a:solidFill>
                <a:latin typeface="DIN Next LT Arabic" panose="020B0503020203050203" pitchFamily="34" charset="-78"/>
                <a:ea typeface="Canva Sans"/>
                <a:cs typeface="DIN Next LT Arabic" panose="020B0503020203050203" pitchFamily="34" charset="-78"/>
                <a:sym typeface="Canva Sans"/>
              </a:rPr>
              <a:t>Add a little bit of body 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F8C0772-7A6C-A80F-7C83-417E80E0F66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814" y="607422"/>
            <a:ext cx="15790371" cy="16517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D3F40AE-468F-7070-309B-53DB4850C0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288000" cy="10311505"/>
          </a:xfrm>
          <a:prstGeom prst="rect">
            <a:avLst/>
          </a:prstGeom>
        </p:spPr>
      </p:pic>
      <p:graphicFrame>
        <p:nvGraphicFramePr>
          <p:cNvPr id="10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371119"/>
              </p:ext>
            </p:extLst>
          </p:nvPr>
        </p:nvGraphicFramePr>
        <p:xfrm>
          <a:off x="2844153" y="3538675"/>
          <a:ext cx="12599693" cy="5200970"/>
        </p:xfrm>
        <a:graphic>
          <a:graphicData uri="http://schemas.openxmlformats.org/drawingml/2006/table">
            <a:tbl>
              <a:tblPr/>
              <a:tblGrid>
                <a:gridCol w="434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76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072">
                <a:tc>
                  <a:txBody>
                    <a:bodyPr/>
                    <a:lstStyle/>
                    <a:p>
                      <a:pPr algn="ctr">
                        <a:lnSpc>
                          <a:spcPts val="2771"/>
                        </a:lnSpc>
                        <a:defRPr/>
                      </a:pPr>
                      <a:r>
                        <a:rPr lang="en-US" sz="2000" dirty="0">
                          <a:solidFill>
                            <a:srgbClr val="0C1C8D"/>
                          </a:solidFill>
                          <a:latin typeface="DIN Next LT Arabic" panose="020B0503020203050203" pitchFamily="34" charset="-78"/>
                          <a:ea typeface="Poppins"/>
                          <a:cs typeface="DIN Next LT Arabic" panose="020B0503020203050203" pitchFamily="34" charset="-78"/>
                          <a:sym typeface="Poppins"/>
                        </a:rPr>
                        <a:t>Add a little bit of body text</a:t>
                      </a:r>
                      <a:endParaRPr lang="en-US" sz="2000" dirty="0"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ts val="2771"/>
                        </a:lnSpc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771"/>
                        </a:lnSpc>
                        <a:defRPr/>
                      </a:pPr>
                      <a:r>
                        <a:rPr lang="en-US" sz="2000" kern="1200" dirty="0">
                          <a:solidFill>
                            <a:srgbClr val="0C1C8D"/>
                          </a:solidFill>
                          <a:latin typeface="DIN Next LT Arabic" panose="020B0503020203050203" pitchFamily="34" charset="-78"/>
                          <a:ea typeface="Poppins"/>
                          <a:cs typeface="DIN Next LT Arabic" panose="020B0503020203050203" pitchFamily="34" charset="-78"/>
                          <a:sym typeface="Poppins"/>
                        </a:rPr>
                        <a:t>Add a little bit of body text</a:t>
                      </a:r>
                      <a:endParaRPr lang="en-US" sz="2000" kern="1200" dirty="0">
                        <a:solidFill>
                          <a:srgbClr val="0C1C8D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ts val="2771"/>
                        </a:lnSpc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771"/>
                        </a:lnSpc>
                        <a:defRPr/>
                      </a:pPr>
                      <a:r>
                        <a:rPr lang="en-US" sz="2000" kern="1200" dirty="0">
                          <a:solidFill>
                            <a:srgbClr val="0C1C8D"/>
                          </a:solidFill>
                          <a:latin typeface="DIN Next LT Arabic" panose="020B0503020203050203" pitchFamily="34" charset="-78"/>
                          <a:ea typeface="Poppins"/>
                          <a:cs typeface="DIN Next LT Arabic" panose="020B0503020203050203" pitchFamily="34" charset="-78"/>
                          <a:sym typeface="Poppins"/>
                        </a:rPr>
                        <a:t>Add a little bit of body text</a:t>
                      </a:r>
                      <a:endParaRPr lang="en-US" sz="2000" kern="1200" dirty="0">
                        <a:solidFill>
                          <a:srgbClr val="0C1C8D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ts val="2771"/>
                        </a:lnSpc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933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771"/>
                        </a:lnSpc>
                        <a:defRPr/>
                      </a:pPr>
                      <a:r>
                        <a:rPr lang="en-US" sz="2000" kern="1200" dirty="0">
                          <a:solidFill>
                            <a:srgbClr val="0C1C8D"/>
                          </a:solidFill>
                          <a:latin typeface="DIN Next LT Arabic" panose="020B0503020203050203" pitchFamily="34" charset="-78"/>
                          <a:ea typeface="Poppins"/>
                          <a:cs typeface="DIN Next LT Arabic" panose="020B0503020203050203" pitchFamily="34" charset="-78"/>
                          <a:sym typeface="Poppins"/>
                        </a:rPr>
                        <a:t>Add a little bit of body text</a:t>
                      </a:r>
                      <a:endParaRPr lang="en-US" sz="2000" kern="1200" dirty="0">
                        <a:solidFill>
                          <a:srgbClr val="0C1C8D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ts val="2771"/>
                        </a:lnSpc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771"/>
                        </a:lnSpc>
                        <a:defRPr/>
                      </a:pPr>
                      <a:r>
                        <a:rPr lang="en-US" sz="2000" kern="1200" dirty="0">
                          <a:solidFill>
                            <a:srgbClr val="0C1C8D"/>
                          </a:solidFill>
                          <a:latin typeface="DIN Next LT Arabic" panose="020B0503020203050203" pitchFamily="34" charset="-78"/>
                          <a:ea typeface="Poppins"/>
                          <a:cs typeface="DIN Next LT Arabic" panose="020B0503020203050203" pitchFamily="34" charset="-78"/>
                          <a:sym typeface="Poppins"/>
                        </a:rPr>
                        <a:t>Add a little bit of body text</a:t>
                      </a:r>
                      <a:endParaRPr lang="en-US" sz="2000" kern="1200" dirty="0">
                        <a:solidFill>
                          <a:srgbClr val="0C1C8D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ts val="2771"/>
                        </a:lnSpc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771"/>
                        </a:lnSpc>
                        <a:defRPr/>
                      </a:pPr>
                      <a:r>
                        <a:rPr lang="en-US" sz="2000" kern="1200" dirty="0">
                          <a:solidFill>
                            <a:srgbClr val="0C1C8D"/>
                          </a:solidFill>
                          <a:latin typeface="DIN Next LT Arabic" panose="020B0503020203050203" pitchFamily="34" charset="-78"/>
                          <a:ea typeface="Poppins"/>
                          <a:cs typeface="DIN Next LT Arabic" panose="020B0503020203050203" pitchFamily="34" charset="-78"/>
                          <a:sym typeface="Poppins"/>
                        </a:rPr>
                        <a:t>Add a little bit of body text</a:t>
                      </a:r>
                      <a:endParaRPr lang="en-US" sz="2000" kern="1200" dirty="0">
                        <a:solidFill>
                          <a:srgbClr val="0C1C8D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ts val="2771"/>
                        </a:lnSpc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169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771"/>
                        </a:lnSpc>
                        <a:defRPr/>
                      </a:pPr>
                      <a:r>
                        <a:rPr lang="en-US" sz="2000" kern="1200" dirty="0">
                          <a:solidFill>
                            <a:srgbClr val="0C1C8D"/>
                          </a:solidFill>
                          <a:latin typeface="DIN Next LT Arabic" panose="020B0503020203050203" pitchFamily="34" charset="-78"/>
                          <a:ea typeface="Poppins"/>
                          <a:cs typeface="DIN Next LT Arabic" panose="020B0503020203050203" pitchFamily="34" charset="-78"/>
                          <a:sym typeface="Poppins"/>
                        </a:rPr>
                        <a:t>Add a little bit of body text</a:t>
                      </a:r>
                      <a:endParaRPr lang="en-US" sz="2000" kern="1200" dirty="0">
                        <a:solidFill>
                          <a:srgbClr val="0C1C8D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ts val="2771"/>
                        </a:lnSpc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771"/>
                        </a:lnSpc>
                        <a:defRPr/>
                      </a:pPr>
                      <a:r>
                        <a:rPr lang="en-US" sz="2000" kern="1200" dirty="0">
                          <a:solidFill>
                            <a:srgbClr val="0C1C8D"/>
                          </a:solidFill>
                          <a:latin typeface="DIN Next LT Arabic" panose="020B0503020203050203" pitchFamily="34" charset="-78"/>
                          <a:ea typeface="Poppins"/>
                          <a:cs typeface="DIN Next LT Arabic" panose="020B0503020203050203" pitchFamily="34" charset="-78"/>
                          <a:sym typeface="Poppins"/>
                        </a:rPr>
                        <a:t>Add a little bit of body text</a:t>
                      </a:r>
                      <a:endParaRPr lang="en-US" sz="2000" kern="1200" dirty="0">
                        <a:solidFill>
                          <a:srgbClr val="0C1C8D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ts val="2771"/>
                        </a:lnSpc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771"/>
                        </a:lnSpc>
                        <a:defRPr/>
                      </a:pPr>
                      <a:r>
                        <a:rPr lang="en-US" sz="2000" kern="1200" dirty="0">
                          <a:solidFill>
                            <a:srgbClr val="0C1C8D"/>
                          </a:solidFill>
                          <a:latin typeface="DIN Next LT Arabic" panose="020B0503020203050203" pitchFamily="34" charset="-78"/>
                          <a:ea typeface="Poppins"/>
                          <a:cs typeface="DIN Next LT Arabic" panose="020B0503020203050203" pitchFamily="34" charset="-78"/>
                          <a:sym typeface="Poppins"/>
                        </a:rPr>
                        <a:t>Add a little bit of body text</a:t>
                      </a:r>
                      <a:endParaRPr lang="en-US" sz="2000" kern="1200" dirty="0">
                        <a:solidFill>
                          <a:srgbClr val="0C1C8D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ts val="2771"/>
                        </a:lnSpc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8708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771"/>
                        </a:lnSpc>
                        <a:defRPr/>
                      </a:pPr>
                      <a:r>
                        <a:rPr lang="en-US" sz="2000" kern="1200" dirty="0">
                          <a:solidFill>
                            <a:srgbClr val="0C1C8D"/>
                          </a:solidFill>
                          <a:latin typeface="DIN Next LT Arabic" panose="020B0503020203050203" pitchFamily="34" charset="-78"/>
                          <a:ea typeface="Poppins"/>
                          <a:cs typeface="DIN Next LT Arabic" panose="020B0503020203050203" pitchFamily="34" charset="-78"/>
                          <a:sym typeface="Poppins"/>
                        </a:rPr>
                        <a:t>Add a little bit of body text</a:t>
                      </a:r>
                      <a:endParaRPr lang="en-US" sz="2000" kern="1200" dirty="0">
                        <a:solidFill>
                          <a:srgbClr val="0C1C8D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ts val="2771"/>
                        </a:lnSpc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771"/>
                        </a:lnSpc>
                        <a:defRPr/>
                      </a:pPr>
                      <a:r>
                        <a:rPr lang="en-US" sz="2000" kern="1200" dirty="0">
                          <a:solidFill>
                            <a:srgbClr val="0C1C8D"/>
                          </a:solidFill>
                          <a:latin typeface="DIN Next LT Arabic" panose="020B0503020203050203" pitchFamily="34" charset="-78"/>
                          <a:ea typeface="Poppins"/>
                          <a:cs typeface="DIN Next LT Arabic" panose="020B0503020203050203" pitchFamily="34" charset="-78"/>
                          <a:sym typeface="Poppins"/>
                        </a:rPr>
                        <a:t>Add a little bit of body text</a:t>
                      </a:r>
                      <a:endParaRPr lang="en-US" sz="2000" kern="1200" dirty="0">
                        <a:solidFill>
                          <a:srgbClr val="0C1C8D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ts val="2771"/>
                        </a:lnSpc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771"/>
                        </a:lnSpc>
                        <a:defRPr/>
                      </a:pPr>
                      <a:r>
                        <a:rPr lang="en-US" sz="2000" kern="1200" dirty="0">
                          <a:solidFill>
                            <a:srgbClr val="0C1C8D"/>
                          </a:solidFill>
                          <a:latin typeface="DIN Next LT Arabic" panose="020B0503020203050203" pitchFamily="34" charset="-78"/>
                          <a:ea typeface="Poppins"/>
                          <a:cs typeface="DIN Next LT Arabic" panose="020B0503020203050203" pitchFamily="34" charset="-78"/>
                          <a:sym typeface="Poppins"/>
                        </a:rPr>
                        <a:t>Add a little bit of body text</a:t>
                      </a:r>
                      <a:endParaRPr lang="en-US" sz="2000" kern="1200" dirty="0">
                        <a:solidFill>
                          <a:srgbClr val="0C1C8D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ts val="2771"/>
                        </a:lnSpc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435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771"/>
                        </a:lnSpc>
                        <a:defRPr/>
                      </a:pPr>
                      <a:r>
                        <a:rPr lang="en-US" sz="2000" kern="1200" dirty="0">
                          <a:solidFill>
                            <a:srgbClr val="0C1C8D"/>
                          </a:solidFill>
                          <a:latin typeface="DIN Next LT Arabic" panose="020B0503020203050203" pitchFamily="34" charset="-78"/>
                          <a:ea typeface="Poppins"/>
                          <a:cs typeface="DIN Next LT Arabic" panose="020B0503020203050203" pitchFamily="34" charset="-78"/>
                          <a:sym typeface="Poppins"/>
                        </a:rPr>
                        <a:t>Add a little bit of body text</a:t>
                      </a:r>
                      <a:endParaRPr lang="en-US" sz="2000" kern="1200" dirty="0">
                        <a:solidFill>
                          <a:srgbClr val="0C1C8D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ts val="2771"/>
                        </a:lnSpc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771"/>
                        </a:lnSpc>
                        <a:defRPr/>
                      </a:pPr>
                      <a:r>
                        <a:rPr lang="en-US" sz="2000" kern="1200" dirty="0">
                          <a:solidFill>
                            <a:srgbClr val="0C1C8D"/>
                          </a:solidFill>
                          <a:latin typeface="DIN Next LT Arabic" panose="020B0503020203050203" pitchFamily="34" charset="-78"/>
                          <a:ea typeface="Poppins"/>
                          <a:cs typeface="DIN Next LT Arabic" panose="020B0503020203050203" pitchFamily="34" charset="-78"/>
                          <a:sym typeface="Poppins"/>
                        </a:rPr>
                        <a:t>Add a little bit of body text</a:t>
                      </a:r>
                      <a:endParaRPr lang="en-US" sz="2000" kern="1200" dirty="0">
                        <a:solidFill>
                          <a:srgbClr val="0C1C8D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ts val="2771"/>
                        </a:lnSpc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ts val="2771"/>
                        </a:lnSpc>
                        <a:defRPr/>
                      </a:pPr>
                      <a:r>
                        <a:rPr lang="en-US" sz="2000" kern="1200" dirty="0">
                          <a:solidFill>
                            <a:srgbClr val="0C1C8D"/>
                          </a:solidFill>
                          <a:latin typeface="DIN Next LT Arabic" panose="020B0503020203050203" pitchFamily="34" charset="-78"/>
                          <a:ea typeface="Poppins"/>
                          <a:cs typeface="DIN Next LT Arabic" panose="020B0503020203050203" pitchFamily="34" charset="-78"/>
                          <a:sym typeface="Poppins"/>
                        </a:rPr>
                        <a:t>Add a little bit of body text</a:t>
                      </a:r>
                      <a:endParaRPr lang="en-US" sz="2000" kern="1200" dirty="0">
                        <a:solidFill>
                          <a:srgbClr val="0C1C8D"/>
                        </a:solidFill>
                        <a:latin typeface="DIN Next LT Arabic" panose="020B0503020203050203" pitchFamily="34" charset="-78"/>
                        <a:cs typeface="DIN Next LT Arabic" panose="020B0503020203050203" pitchFamily="34" charset="-78"/>
                      </a:endParaRPr>
                    </a:p>
                    <a:p>
                      <a:pPr algn="ctr">
                        <a:lnSpc>
                          <a:spcPts val="2771"/>
                        </a:lnSpc>
                      </a:pPr>
                      <a:endParaRPr lang="en-US" sz="1100" dirty="0"/>
                    </a:p>
                  </a:txBody>
                  <a:tcPr marL="190500" marR="190500" marT="190500" marB="190500" anchor="ctr">
                    <a:lnL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2AE1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AutoShape 11"/>
          <p:cNvSpPr/>
          <p:nvPr/>
        </p:nvSpPr>
        <p:spPr>
          <a:xfrm flipV="1">
            <a:off x="675645" y="9546148"/>
            <a:ext cx="17155155" cy="0"/>
          </a:xfrm>
          <a:prstGeom prst="line">
            <a:avLst/>
          </a:prstGeom>
          <a:ln w="38100" cap="flat">
            <a:solidFill>
              <a:srgbClr val="C2AE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049046EB-67C4-B508-CFBB-8CEDE0381605}"/>
              </a:ext>
            </a:extLst>
          </p:cNvPr>
          <p:cNvSpPr txBox="1"/>
          <p:nvPr/>
        </p:nvSpPr>
        <p:spPr>
          <a:xfrm>
            <a:off x="2844153" y="2552700"/>
            <a:ext cx="5746403" cy="849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79"/>
              </a:lnSpc>
            </a:pPr>
            <a:r>
              <a:rPr lang="en-US" sz="5000" b="1" dirty="0">
                <a:solidFill>
                  <a:srgbClr val="0C1C8D"/>
                </a:solidFill>
                <a:latin typeface="DIN Next LT Arabic" panose="020B0503020203050203" pitchFamily="34" charset="-78"/>
                <a:ea typeface="Canva Sans Bold"/>
                <a:cs typeface="DIN Next LT Arabic" panose="020B0503020203050203" pitchFamily="34" charset="-78"/>
                <a:sym typeface="Canva Sans Bold"/>
              </a:rPr>
              <a:t>Add a subheading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073BF5-EC2D-E3AC-55FF-6C6ABD9C200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814" y="607422"/>
            <a:ext cx="15790371" cy="1651733"/>
          </a:xfrm>
          <a:prstGeom prst="rect">
            <a:avLst/>
          </a:prstGeom>
        </p:spPr>
      </p:pic>
    </p:spTree>
  </p:cSld>
  <p:clrMapOvr>
    <a:masterClrMapping/>
  </p:clrMapOvr>
  <p:transition spd="slow">
    <p:cover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8F33E1-5C4E-C26E-CC7D-8B6D06271E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288000" cy="10311505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742950" y="625253"/>
            <a:ext cx="16802100" cy="8920895"/>
            <a:chOff x="0" y="0"/>
            <a:chExt cx="4425244" cy="234953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25245" cy="2349536"/>
            </a:xfrm>
            <a:custGeom>
              <a:avLst/>
              <a:gdLst/>
              <a:ahLst/>
              <a:cxnLst/>
              <a:rect l="l" t="t" r="r" b="b"/>
              <a:pathLst>
                <a:path w="4425245" h="2349536">
                  <a:moveTo>
                    <a:pt x="23499" y="0"/>
                  </a:moveTo>
                  <a:lnTo>
                    <a:pt x="4401745" y="0"/>
                  </a:lnTo>
                  <a:cubicBezTo>
                    <a:pt x="4414724" y="0"/>
                    <a:pt x="4425245" y="10521"/>
                    <a:pt x="4425245" y="23499"/>
                  </a:cubicBezTo>
                  <a:lnTo>
                    <a:pt x="4425245" y="2326037"/>
                  </a:lnTo>
                  <a:cubicBezTo>
                    <a:pt x="4425245" y="2339015"/>
                    <a:pt x="4414724" y="2349536"/>
                    <a:pt x="4401745" y="2349536"/>
                  </a:cubicBezTo>
                  <a:lnTo>
                    <a:pt x="23499" y="2349536"/>
                  </a:lnTo>
                  <a:cubicBezTo>
                    <a:pt x="10521" y="2349536"/>
                    <a:pt x="0" y="2339015"/>
                    <a:pt x="0" y="2326037"/>
                  </a:cubicBezTo>
                  <a:lnTo>
                    <a:pt x="0" y="23499"/>
                  </a:lnTo>
                  <a:cubicBezTo>
                    <a:pt x="0" y="10521"/>
                    <a:pt x="10521" y="0"/>
                    <a:pt x="23499" y="0"/>
                  </a:cubicBezTo>
                  <a:close/>
                </a:path>
              </a:pathLst>
            </a:custGeom>
            <a:solidFill>
              <a:srgbClr val="0C1C8D">
                <a:alpha val="8627"/>
              </a:srgbClr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4425244" cy="24066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71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7252460"/>
            <a:ext cx="3868849" cy="727037"/>
            <a:chOff x="0" y="-38100"/>
            <a:chExt cx="1018956" cy="19148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18956" cy="153383"/>
            </a:xfrm>
            <a:custGeom>
              <a:avLst/>
              <a:gdLst/>
              <a:ahLst/>
              <a:cxnLst/>
              <a:rect l="l" t="t" r="r" b="b"/>
              <a:pathLst>
                <a:path w="1018956" h="153383">
                  <a:moveTo>
                    <a:pt x="76692" y="0"/>
                  </a:moveTo>
                  <a:lnTo>
                    <a:pt x="942265" y="0"/>
                  </a:lnTo>
                  <a:cubicBezTo>
                    <a:pt x="962605" y="0"/>
                    <a:pt x="982111" y="8080"/>
                    <a:pt x="996494" y="22462"/>
                  </a:cubicBezTo>
                  <a:cubicBezTo>
                    <a:pt x="1010876" y="36845"/>
                    <a:pt x="1018956" y="56352"/>
                    <a:pt x="1018956" y="76692"/>
                  </a:cubicBezTo>
                  <a:lnTo>
                    <a:pt x="1018956" y="76692"/>
                  </a:lnTo>
                  <a:cubicBezTo>
                    <a:pt x="1018956" y="119047"/>
                    <a:pt x="984620" y="153383"/>
                    <a:pt x="942265" y="153383"/>
                  </a:cubicBezTo>
                  <a:lnTo>
                    <a:pt x="76692" y="153383"/>
                  </a:lnTo>
                  <a:cubicBezTo>
                    <a:pt x="56352" y="153383"/>
                    <a:pt x="36845" y="145303"/>
                    <a:pt x="22462" y="130921"/>
                  </a:cubicBezTo>
                  <a:cubicBezTo>
                    <a:pt x="8080" y="116538"/>
                    <a:pt x="0" y="97031"/>
                    <a:pt x="0" y="76692"/>
                  </a:cubicBezTo>
                  <a:lnTo>
                    <a:pt x="0" y="76692"/>
                  </a:lnTo>
                  <a:cubicBezTo>
                    <a:pt x="0" y="56352"/>
                    <a:pt x="8080" y="36845"/>
                    <a:pt x="22462" y="22462"/>
                  </a:cubicBezTo>
                  <a:cubicBezTo>
                    <a:pt x="36845" y="8080"/>
                    <a:pt x="56352" y="0"/>
                    <a:pt x="76692" y="0"/>
                  </a:cubicBezTo>
                  <a:close/>
                </a:path>
              </a:pathLst>
            </a:custGeom>
            <a:solidFill>
              <a:srgbClr val="DDD488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018956" cy="191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08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222222"/>
                  </a:solidFill>
                  <a:latin typeface="DIN Next LT Arabic" panose="020B0503020203050203" pitchFamily="34" charset="-78"/>
                  <a:cs typeface="DIN Next LT Arabic" panose="020B0503020203050203" pitchFamily="34" charset="-78"/>
                  <a:sym typeface="Poppins"/>
                </a:rPr>
                <a:t>Add a little bit of body text</a:t>
              </a:r>
            </a:p>
            <a:p>
              <a:pPr marL="0" lvl="0" indent="0" algn="ctr">
                <a:lnSpc>
                  <a:spcPts val="1708"/>
                </a:lnSpc>
                <a:spcBef>
                  <a:spcPct val="0"/>
                </a:spcBef>
              </a:pPr>
              <a:endParaRPr lang="en-US" sz="1220" u="none" strike="noStrik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149284" y="7397121"/>
            <a:ext cx="3868849" cy="582376"/>
            <a:chOff x="0" y="0"/>
            <a:chExt cx="1018956" cy="15338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18956" cy="153383"/>
            </a:xfrm>
            <a:custGeom>
              <a:avLst/>
              <a:gdLst/>
              <a:ahLst/>
              <a:cxnLst/>
              <a:rect l="l" t="t" r="r" b="b"/>
              <a:pathLst>
                <a:path w="1018956" h="153383">
                  <a:moveTo>
                    <a:pt x="76692" y="0"/>
                  </a:moveTo>
                  <a:lnTo>
                    <a:pt x="942265" y="0"/>
                  </a:lnTo>
                  <a:cubicBezTo>
                    <a:pt x="962605" y="0"/>
                    <a:pt x="982111" y="8080"/>
                    <a:pt x="996494" y="22462"/>
                  </a:cubicBezTo>
                  <a:cubicBezTo>
                    <a:pt x="1010876" y="36845"/>
                    <a:pt x="1018956" y="56352"/>
                    <a:pt x="1018956" y="76692"/>
                  </a:cubicBezTo>
                  <a:lnTo>
                    <a:pt x="1018956" y="76692"/>
                  </a:lnTo>
                  <a:cubicBezTo>
                    <a:pt x="1018956" y="119047"/>
                    <a:pt x="984620" y="153383"/>
                    <a:pt x="942265" y="153383"/>
                  </a:cubicBezTo>
                  <a:lnTo>
                    <a:pt x="76692" y="153383"/>
                  </a:lnTo>
                  <a:cubicBezTo>
                    <a:pt x="56352" y="153383"/>
                    <a:pt x="36845" y="145303"/>
                    <a:pt x="22462" y="130921"/>
                  </a:cubicBezTo>
                  <a:cubicBezTo>
                    <a:pt x="8080" y="116538"/>
                    <a:pt x="0" y="97031"/>
                    <a:pt x="0" y="76692"/>
                  </a:cubicBezTo>
                  <a:lnTo>
                    <a:pt x="0" y="76692"/>
                  </a:lnTo>
                  <a:cubicBezTo>
                    <a:pt x="0" y="56352"/>
                    <a:pt x="8080" y="36845"/>
                    <a:pt x="22462" y="22462"/>
                  </a:cubicBezTo>
                  <a:cubicBezTo>
                    <a:pt x="36845" y="8080"/>
                    <a:pt x="56352" y="0"/>
                    <a:pt x="76692" y="0"/>
                  </a:cubicBezTo>
                  <a:close/>
                </a:path>
              </a:pathLst>
            </a:custGeom>
            <a:solidFill>
              <a:srgbClr val="DDD488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1018956" cy="191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708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222222"/>
                  </a:solidFill>
                  <a:latin typeface="DIN Next LT Arabic" panose="020B0503020203050203" pitchFamily="34" charset="-78"/>
                  <a:cs typeface="DIN Next LT Arabic" panose="020B0503020203050203" pitchFamily="34" charset="-78"/>
                  <a:sym typeface="Poppins"/>
                </a:rPr>
                <a:t>Add a little bit of body text</a:t>
              </a:r>
            </a:p>
            <a:p>
              <a:pPr marL="0" lvl="0" indent="0" algn="ctr">
                <a:lnSpc>
                  <a:spcPts val="1708"/>
                </a:lnSpc>
                <a:spcBef>
                  <a:spcPct val="0"/>
                </a:spcBef>
              </a:pPr>
              <a:endParaRPr lang="en-US" sz="1220" u="none" strike="noStrik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269867" y="7397121"/>
            <a:ext cx="3868849" cy="582376"/>
            <a:chOff x="0" y="0"/>
            <a:chExt cx="1018956" cy="15338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8956" cy="153383"/>
            </a:xfrm>
            <a:custGeom>
              <a:avLst/>
              <a:gdLst/>
              <a:ahLst/>
              <a:cxnLst/>
              <a:rect l="l" t="t" r="r" b="b"/>
              <a:pathLst>
                <a:path w="1018956" h="153383">
                  <a:moveTo>
                    <a:pt x="76692" y="0"/>
                  </a:moveTo>
                  <a:lnTo>
                    <a:pt x="942265" y="0"/>
                  </a:lnTo>
                  <a:cubicBezTo>
                    <a:pt x="962605" y="0"/>
                    <a:pt x="982111" y="8080"/>
                    <a:pt x="996494" y="22462"/>
                  </a:cubicBezTo>
                  <a:cubicBezTo>
                    <a:pt x="1010876" y="36845"/>
                    <a:pt x="1018956" y="56352"/>
                    <a:pt x="1018956" y="76692"/>
                  </a:cubicBezTo>
                  <a:lnTo>
                    <a:pt x="1018956" y="76692"/>
                  </a:lnTo>
                  <a:cubicBezTo>
                    <a:pt x="1018956" y="119047"/>
                    <a:pt x="984620" y="153383"/>
                    <a:pt x="942265" y="153383"/>
                  </a:cubicBezTo>
                  <a:lnTo>
                    <a:pt x="76692" y="153383"/>
                  </a:lnTo>
                  <a:cubicBezTo>
                    <a:pt x="56352" y="153383"/>
                    <a:pt x="36845" y="145303"/>
                    <a:pt x="22462" y="130921"/>
                  </a:cubicBezTo>
                  <a:cubicBezTo>
                    <a:pt x="8080" y="116538"/>
                    <a:pt x="0" y="97031"/>
                    <a:pt x="0" y="76692"/>
                  </a:cubicBezTo>
                  <a:lnTo>
                    <a:pt x="0" y="76692"/>
                  </a:lnTo>
                  <a:cubicBezTo>
                    <a:pt x="0" y="56352"/>
                    <a:pt x="8080" y="36845"/>
                    <a:pt x="22462" y="22462"/>
                  </a:cubicBezTo>
                  <a:cubicBezTo>
                    <a:pt x="36845" y="8080"/>
                    <a:pt x="56352" y="0"/>
                    <a:pt x="76692" y="0"/>
                  </a:cubicBezTo>
                  <a:close/>
                </a:path>
              </a:pathLst>
            </a:custGeom>
            <a:solidFill>
              <a:srgbClr val="DDD48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018956" cy="191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08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222222"/>
                  </a:solidFill>
                  <a:latin typeface="DIN Next LT Arabic" panose="020B0503020203050203" pitchFamily="34" charset="-78"/>
                  <a:cs typeface="DIN Next LT Arabic" panose="020B0503020203050203" pitchFamily="34" charset="-78"/>
                  <a:sym typeface="Poppins"/>
                </a:rPr>
                <a:t>Add a little bit of body text</a:t>
              </a:r>
            </a:p>
            <a:p>
              <a:pPr algn="ctr">
                <a:lnSpc>
                  <a:spcPts val="1708"/>
                </a:lnSpc>
              </a:pPr>
              <a:endParaRPr lang="en-US" sz="122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390451" y="7252460"/>
            <a:ext cx="3868849" cy="727037"/>
            <a:chOff x="0" y="-38100"/>
            <a:chExt cx="1018956" cy="19148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8956" cy="153383"/>
            </a:xfrm>
            <a:custGeom>
              <a:avLst/>
              <a:gdLst/>
              <a:ahLst/>
              <a:cxnLst/>
              <a:rect l="l" t="t" r="r" b="b"/>
              <a:pathLst>
                <a:path w="1018956" h="153383">
                  <a:moveTo>
                    <a:pt x="76692" y="0"/>
                  </a:moveTo>
                  <a:lnTo>
                    <a:pt x="942265" y="0"/>
                  </a:lnTo>
                  <a:cubicBezTo>
                    <a:pt x="962605" y="0"/>
                    <a:pt x="982111" y="8080"/>
                    <a:pt x="996494" y="22462"/>
                  </a:cubicBezTo>
                  <a:cubicBezTo>
                    <a:pt x="1010876" y="36845"/>
                    <a:pt x="1018956" y="56352"/>
                    <a:pt x="1018956" y="76692"/>
                  </a:cubicBezTo>
                  <a:lnTo>
                    <a:pt x="1018956" y="76692"/>
                  </a:lnTo>
                  <a:cubicBezTo>
                    <a:pt x="1018956" y="119047"/>
                    <a:pt x="984620" y="153383"/>
                    <a:pt x="942265" y="153383"/>
                  </a:cubicBezTo>
                  <a:lnTo>
                    <a:pt x="76692" y="153383"/>
                  </a:lnTo>
                  <a:cubicBezTo>
                    <a:pt x="56352" y="153383"/>
                    <a:pt x="36845" y="145303"/>
                    <a:pt x="22462" y="130921"/>
                  </a:cubicBezTo>
                  <a:cubicBezTo>
                    <a:pt x="8080" y="116538"/>
                    <a:pt x="0" y="97031"/>
                    <a:pt x="0" y="76692"/>
                  </a:cubicBezTo>
                  <a:lnTo>
                    <a:pt x="0" y="76692"/>
                  </a:lnTo>
                  <a:cubicBezTo>
                    <a:pt x="0" y="56352"/>
                    <a:pt x="8080" y="36845"/>
                    <a:pt x="22462" y="22462"/>
                  </a:cubicBezTo>
                  <a:cubicBezTo>
                    <a:pt x="36845" y="8080"/>
                    <a:pt x="56352" y="0"/>
                    <a:pt x="76692" y="0"/>
                  </a:cubicBezTo>
                  <a:close/>
                </a:path>
              </a:pathLst>
            </a:custGeom>
            <a:solidFill>
              <a:srgbClr val="DDD488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1018956" cy="191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1708"/>
                </a:lnSpc>
                <a:spcBef>
                  <a:spcPct val="0"/>
                </a:spcBef>
              </a:pPr>
              <a:r>
                <a:rPr lang="en-US" sz="2000" b="1" dirty="0">
                  <a:solidFill>
                    <a:srgbClr val="222222"/>
                  </a:solidFill>
                  <a:latin typeface="DIN Next LT Arabic" panose="020B0503020203050203" pitchFamily="34" charset="-78"/>
                  <a:cs typeface="DIN Next LT Arabic" panose="020B0503020203050203" pitchFamily="34" charset="-78"/>
                  <a:sym typeface="Poppins"/>
                </a:rPr>
                <a:t>Add a little bit of body text</a:t>
              </a:r>
            </a:p>
            <a:p>
              <a:pPr marL="0" lvl="0" indent="0" algn="ctr">
                <a:lnSpc>
                  <a:spcPts val="1708"/>
                </a:lnSpc>
                <a:spcBef>
                  <a:spcPct val="0"/>
                </a:spcBef>
              </a:pPr>
              <a:endParaRPr lang="en-US" sz="1220" u="none" strike="noStrike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0" y="-2"/>
            <a:ext cx="18288000" cy="2657451"/>
            <a:chOff x="0" y="0"/>
            <a:chExt cx="4816593" cy="1354667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816592" cy="1354667"/>
            </a:xfrm>
            <a:custGeom>
              <a:avLst/>
              <a:gdLst/>
              <a:ahLst/>
              <a:cxnLst/>
              <a:rect l="l" t="t" r="r" b="b"/>
              <a:pathLst>
                <a:path w="4816592" h="1354667">
                  <a:moveTo>
                    <a:pt x="2540" y="0"/>
                  </a:moveTo>
                  <a:lnTo>
                    <a:pt x="4814052" y="0"/>
                  </a:lnTo>
                  <a:cubicBezTo>
                    <a:pt x="4814726" y="0"/>
                    <a:pt x="4815372" y="268"/>
                    <a:pt x="4815849" y="744"/>
                  </a:cubicBezTo>
                  <a:cubicBezTo>
                    <a:pt x="4816325" y="1220"/>
                    <a:pt x="4816592" y="1866"/>
                    <a:pt x="4816592" y="2540"/>
                  </a:cubicBezTo>
                  <a:lnTo>
                    <a:pt x="4816592" y="1352127"/>
                  </a:lnTo>
                  <a:cubicBezTo>
                    <a:pt x="4816592" y="1353529"/>
                    <a:pt x="4815455" y="1354667"/>
                    <a:pt x="4814052" y="1354667"/>
                  </a:cubicBezTo>
                  <a:lnTo>
                    <a:pt x="2540" y="1354667"/>
                  </a:lnTo>
                  <a:cubicBezTo>
                    <a:pt x="1866" y="1354667"/>
                    <a:pt x="1220" y="1354399"/>
                    <a:pt x="744" y="1353923"/>
                  </a:cubicBezTo>
                  <a:cubicBezTo>
                    <a:pt x="268" y="1353446"/>
                    <a:pt x="0" y="1352800"/>
                    <a:pt x="0" y="1352127"/>
                  </a:cubicBezTo>
                  <a:lnTo>
                    <a:pt x="0" y="2540"/>
                  </a:lnTo>
                  <a:cubicBezTo>
                    <a:pt x="0" y="1137"/>
                    <a:pt x="1137" y="0"/>
                    <a:pt x="2540" y="0"/>
                  </a:cubicBezTo>
                  <a:close/>
                </a:path>
              </a:pathLst>
            </a:custGeom>
            <a:solidFill>
              <a:srgbClr val="C2AE12">
                <a:alpha val="4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19050"/>
              <a:ext cx="4816593" cy="13737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0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5" name="AutoShape 25"/>
          <p:cNvSpPr/>
          <p:nvPr/>
        </p:nvSpPr>
        <p:spPr>
          <a:xfrm flipV="1">
            <a:off x="675645" y="9546148"/>
            <a:ext cx="17155155" cy="0"/>
          </a:xfrm>
          <a:prstGeom prst="line">
            <a:avLst/>
          </a:prstGeom>
          <a:ln w="38100" cap="flat">
            <a:solidFill>
              <a:srgbClr val="C2AE1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Box 30"/>
          <p:cNvSpPr txBox="1"/>
          <p:nvPr/>
        </p:nvSpPr>
        <p:spPr>
          <a:xfrm>
            <a:off x="5348458" y="3139192"/>
            <a:ext cx="5746403" cy="843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000" b="1" dirty="0">
                <a:solidFill>
                  <a:srgbClr val="0C1C8D"/>
                </a:solidFill>
                <a:latin typeface="DIN Next LT Arabic" panose="020B0503020203050203" pitchFamily="34" charset="-78"/>
                <a:cs typeface="DIN Next LT Arabic" panose="020B0503020203050203" pitchFamily="34" charset="-78"/>
                <a:sym typeface="Canva Sans Bold"/>
              </a:rPr>
              <a:t>Add a subheading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ECCEF545-B3B7-2C89-E644-25E029DBA960}"/>
              </a:ext>
            </a:extLst>
          </p:cNvPr>
          <p:cNvSpPr txBox="1"/>
          <p:nvPr/>
        </p:nvSpPr>
        <p:spPr>
          <a:xfrm>
            <a:off x="1114417" y="7931736"/>
            <a:ext cx="3663392" cy="529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2500" dirty="0">
                <a:solidFill>
                  <a:srgbClr val="000000"/>
                </a:solidFill>
                <a:latin typeface="DIN Next LT Arabic" panose="020B0503020203050203" pitchFamily="34" charset="-78"/>
                <a:ea typeface="Canva Sans"/>
                <a:cs typeface="DIN Next LT Arabic" panose="020B0503020203050203" pitchFamily="34" charset="-78"/>
                <a:sym typeface="Canva Sans"/>
              </a:rPr>
              <a:t>Add a little bit of body text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289B1E87-2379-0117-F8CF-D83F18FF4D5E}"/>
              </a:ext>
            </a:extLst>
          </p:cNvPr>
          <p:cNvSpPr txBox="1"/>
          <p:nvPr/>
        </p:nvSpPr>
        <p:spPr>
          <a:xfrm>
            <a:off x="5348458" y="7968566"/>
            <a:ext cx="3663392" cy="529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2500" dirty="0">
                <a:solidFill>
                  <a:srgbClr val="000000"/>
                </a:solidFill>
                <a:latin typeface="DIN Next LT Arabic" panose="020B0503020203050203" pitchFamily="34" charset="-78"/>
                <a:ea typeface="Canva Sans"/>
                <a:cs typeface="DIN Next LT Arabic" panose="020B0503020203050203" pitchFamily="34" charset="-78"/>
                <a:sym typeface="Canva Sans"/>
              </a:rPr>
              <a:t>Add a little bit of body text</a:t>
            </a:r>
          </a:p>
        </p:txBody>
      </p:sp>
      <p:sp>
        <p:nvSpPr>
          <p:cNvPr id="31" name="TextBox 11">
            <a:extLst>
              <a:ext uri="{FF2B5EF4-FFF2-40B4-BE49-F238E27FC236}">
                <a16:creationId xmlns:a16="http://schemas.microsoft.com/office/drawing/2014/main" id="{9632ED4F-473A-E24D-A798-6BBC314DA2B9}"/>
              </a:ext>
            </a:extLst>
          </p:cNvPr>
          <p:cNvSpPr txBox="1"/>
          <p:nvPr/>
        </p:nvSpPr>
        <p:spPr>
          <a:xfrm>
            <a:off x="9395509" y="7968566"/>
            <a:ext cx="3663392" cy="529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2500" dirty="0">
                <a:solidFill>
                  <a:srgbClr val="000000"/>
                </a:solidFill>
                <a:latin typeface="DIN Next LT Arabic" panose="020B0503020203050203" pitchFamily="34" charset="-78"/>
                <a:ea typeface="Canva Sans"/>
                <a:cs typeface="DIN Next LT Arabic" panose="020B0503020203050203" pitchFamily="34" charset="-78"/>
                <a:sym typeface="Canva Sans"/>
              </a:rPr>
              <a:t>Add a little bit of body text</a:t>
            </a:r>
          </a:p>
        </p:txBody>
      </p:sp>
      <p:sp>
        <p:nvSpPr>
          <p:cNvPr id="32" name="TextBox 11">
            <a:extLst>
              <a:ext uri="{FF2B5EF4-FFF2-40B4-BE49-F238E27FC236}">
                <a16:creationId xmlns:a16="http://schemas.microsoft.com/office/drawing/2014/main" id="{06F23D92-0109-F939-F515-856DC7C40042}"/>
              </a:ext>
            </a:extLst>
          </p:cNvPr>
          <p:cNvSpPr txBox="1"/>
          <p:nvPr/>
        </p:nvSpPr>
        <p:spPr>
          <a:xfrm>
            <a:off x="13599070" y="7968566"/>
            <a:ext cx="3663392" cy="529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2500" dirty="0">
                <a:solidFill>
                  <a:srgbClr val="000000"/>
                </a:solidFill>
                <a:latin typeface="DIN Next LT Arabic" panose="020B0503020203050203" pitchFamily="34" charset="-78"/>
                <a:ea typeface="Canva Sans"/>
                <a:cs typeface="DIN Next LT Arabic" panose="020B0503020203050203" pitchFamily="34" charset="-78"/>
                <a:sym typeface="Canva Sans"/>
              </a:rPr>
              <a:t>Add a little bit of body text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3F0366-AA24-2EB2-A90A-EAFC0839E2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814" y="607422"/>
            <a:ext cx="15790371" cy="165173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6813B8-791B-432A-073E-CE4611E45B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288000" cy="10311505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7096463" y="-2"/>
            <a:ext cx="11191537" cy="10325101"/>
            <a:chOff x="0" y="0"/>
            <a:chExt cx="2947565" cy="27093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47565" cy="2709333"/>
            </a:xfrm>
            <a:custGeom>
              <a:avLst/>
              <a:gdLst/>
              <a:ahLst/>
              <a:cxnLst/>
              <a:rect l="l" t="t" r="r" b="b"/>
              <a:pathLst>
                <a:path w="2947565" h="2709333">
                  <a:moveTo>
                    <a:pt x="4151" y="0"/>
                  </a:moveTo>
                  <a:lnTo>
                    <a:pt x="2943415" y="0"/>
                  </a:lnTo>
                  <a:cubicBezTo>
                    <a:pt x="2944515" y="0"/>
                    <a:pt x="2945571" y="437"/>
                    <a:pt x="2946350" y="1216"/>
                  </a:cubicBezTo>
                  <a:cubicBezTo>
                    <a:pt x="2947128" y="1994"/>
                    <a:pt x="2947565" y="3050"/>
                    <a:pt x="2947565" y="4151"/>
                  </a:cubicBezTo>
                  <a:lnTo>
                    <a:pt x="2947565" y="2705183"/>
                  </a:lnTo>
                  <a:cubicBezTo>
                    <a:pt x="2947565" y="2706283"/>
                    <a:pt x="2947128" y="2707339"/>
                    <a:pt x="2946350" y="2708118"/>
                  </a:cubicBezTo>
                  <a:cubicBezTo>
                    <a:pt x="2945571" y="2708896"/>
                    <a:pt x="2944515" y="2709333"/>
                    <a:pt x="2943415" y="2709333"/>
                  </a:cubicBezTo>
                  <a:lnTo>
                    <a:pt x="4151" y="2709333"/>
                  </a:lnTo>
                  <a:cubicBezTo>
                    <a:pt x="3050" y="2709333"/>
                    <a:pt x="1994" y="2708896"/>
                    <a:pt x="1216" y="2708118"/>
                  </a:cubicBezTo>
                  <a:cubicBezTo>
                    <a:pt x="437" y="2707339"/>
                    <a:pt x="0" y="2706283"/>
                    <a:pt x="0" y="2705183"/>
                  </a:cubicBezTo>
                  <a:lnTo>
                    <a:pt x="0" y="4151"/>
                  </a:lnTo>
                  <a:cubicBezTo>
                    <a:pt x="0" y="3050"/>
                    <a:pt x="437" y="1994"/>
                    <a:pt x="1216" y="1216"/>
                  </a:cubicBezTo>
                  <a:cubicBezTo>
                    <a:pt x="1994" y="437"/>
                    <a:pt x="3050" y="0"/>
                    <a:pt x="4151" y="0"/>
                  </a:cubicBezTo>
                  <a:close/>
                </a:path>
              </a:pathLst>
            </a:custGeom>
            <a:solidFill>
              <a:srgbClr val="C2AE12">
                <a:alpha val="4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2947565" cy="2728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0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791200" y="-147852"/>
            <a:ext cx="418340" cy="10531955"/>
            <a:chOff x="0" y="-19050"/>
            <a:chExt cx="248299" cy="272838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48299" cy="2709333"/>
            </a:xfrm>
            <a:custGeom>
              <a:avLst/>
              <a:gdLst/>
              <a:ahLst/>
              <a:cxnLst/>
              <a:rect l="l" t="t" r="r" b="b"/>
              <a:pathLst>
                <a:path w="248299" h="2709333">
                  <a:moveTo>
                    <a:pt x="49272" y="0"/>
                  </a:moveTo>
                  <a:lnTo>
                    <a:pt x="199027" y="0"/>
                  </a:lnTo>
                  <a:cubicBezTo>
                    <a:pt x="226239" y="0"/>
                    <a:pt x="248299" y="22060"/>
                    <a:pt x="248299" y="49272"/>
                  </a:cubicBezTo>
                  <a:lnTo>
                    <a:pt x="248299" y="2660061"/>
                  </a:lnTo>
                  <a:cubicBezTo>
                    <a:pt x="248299" y="2687274"/>
                    <a:pt x="226239" y="2709333"/>
                    <a:pt x="199027" y="2709333"/>
                  </a:cubicBezTo>
                  <a:lnTo>
                    <a:pt x="49272" y="2709333"/>
                  </a:lnTo>
                  <a:cubicBezTo>
                    <a:pt x="22060" y="2709333"/>
                    <a:pt x="0" y="2687274"/>
                    <a:pt x="0" y="2660061"/>
                  </a:cubicBezTo>
                  <a:lnTo>
                    <a:pt x="0" y="49272"/>
                  </a:lnTo>
                  <a:cubicBezTo>
                    <a:pt x="0" y="22060"/>
                    <a:pt x="22060" y="0"/>
                    <a:pt x="49272" y="0"/>
                  </a:cubicBezTo>
                  <a:close/>
                </a:path>
              </a:pathLst>
            </a:custGeom>
            <a:solidFill>
              <a:srgbClr val="C2AE12">
                <a:alpha val="49804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248299" cy="2728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70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9144000" y="4578849"/>
            <a:ext cx="8086917" cy="1166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72"/>
              </a:lnSpc>
            </a:pPr>
            <a:r>
              <a:rPr lang="en-US" sz="8400" b="1" dirty="0">
                <a:solidFill>
                  <a:srgbClr val="FFFFFF"/>
                </a:solidFill>
                <a:latin typeface="DIN Next LT Arabic" panose="020B0503020203050203" pitchFamily="34" charset="-78"/>
                <a:ea typeface="Poppins Semi-Bold"/>
                <a:cs typeface="DIN Next LT Arabic" panose="020B0503020203050203" pitchFamily="34" charset="-78"/>
                <a:sym typeface="Poppins Semi-Bold"/>
              </a:rPr>
              <a:t>FOR YOUR TIME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144000" y="3331074"/>
            <a:ext cx="8086917" cy="1166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72"/>
              </a:lnSpc>
            </a:pPr>
            <a:r>
              <a:rPr lang="en-US" sz="8400" b="1" dirty="0">
                <a:solidFill>
                  <a:srgbClr val="FFFFFF"/>
                </a:solidFill>
                <a:latin typeface="DIN Next LT Arabic" panose="020B0503020203050203" pitchFamily="34" charset="-78"/>
                <a:ea typeface="Poppins Semi-Bold"/>
                <a:cs typeface="DIN Next LT Arabic" panose="020B0503020203050203" pitchFamily="34" charset="-78"/>
                <a:sym typeface="Poppins Semi-Bold"/>
              </a:rPr>
              <a:t>THANK YOU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44000" y="6021315"/>
            <a:ext cx="8086917" cy="56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8"/>
              </a:lnSpc>
            </a:pPr>
            <a:r>
              <a:rPr lang="en-US" sz="2000" dirty="0">
                <a:solidFill>
                  <a:srgbClr val="FFFFFF"/>
                </a:solidFill>
                <a:latin typeface="DIN Next LT Arabic" panose="020B0503020203050203" pitchFamily="34" charset="-78"/>
                <a:ea typeface="Poppins"/>
                <a:cs typeface="DIN Next LT Arabic" panose="020B0503020203050203" pitchFamily="34" charset="-78"/>
                <a:sym typeface="Poppins"/>
              </a:rPr>
              <a:t>Add a little bit of body text</a:t>
            </a:r>
          </a:p>
          <a:p>
            <a:pPr algn="l">
              <a:lnSpc>
                <a:spcPts val="2138"/>
              </a:lnSpc>
            </a:pPr>
            <a:endParaRPr lang="en-US" sz="1979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D55416-0AA7-36C5-8FA9-2C724288AD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299812"/>
            <a:ext cx="10562185" cy="110484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233</Words>
  <Application>Microsoft Office PowerPoint</Application>
  <PresentationFormat>Custom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DIN Next LT Arabic</vt:lpstr>
      <vt:lpstr>Calibri</vt:lpstr>
      <vt:lpstr>DIN Next LT Arabic Bold</vt:lpstr>
      <vt:lpstr>Arial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conference powerpoint</dc:title>
  <dc:creator>Ramla Mohammed Al Mahrouqi</dc:creator>
  <cp:lastModifiedBy>Ramla Almahrouqi</cp:lastModifiedBy>
  <cp:revision>13</cp:revision>
  <dcterms:created xsi:type="dcterms:W3CDTF">2006-08-16T00:00:00Z</dcterms:created>
  <dcterms:modified xsi:type="dcterms:W3CDTF">2026-10-18T10:32:36Z</dcterms:modified>
  <dc:identifier>DAGsFYD-XKc</dc:identifier>
</cp:coreProperties>
</file>